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2" roundtripDataSignature="AMtx7miM72uXvz9POyMnmBKcYGx8/9BwN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EC65017-B7E7-4A5D-93CB-BA88AE0BC207}" v="142" dt="2023-03-08T11:22:43.2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customschemas.google.com/relationships/presentationmetadata" Target="metadata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Fontanella" userId="92dc0d3d-22f5-421a-8e09-60fb7b9cbcf7" providerId="ADAL" clId="{CEC65017-B7E7-4A5D-93CB-BA88AE0BC207}"/>
    <pc:docChg chg="undo custSel delSld modSld">
      <pc:chgData name="David Fontanella" userId="92dc0d3d-22f5-421a-8e09-60fb7b9cbcf7" providerId="ADAL" clId="{CEC65017-B7E7-4A5D-93CB-BA88AE0BC207}" dt="2023-03-08T11:28:47.513" v="356" actId="1036"/>
      <pc:docMkLst>
        <pc:docMk/>
      </pc:docMkLst>
      <pc:sldChg chg="modSp mod">
        <pc:chgData name="David Fontanella" userId="92dc0d3d-22f5-421a-8e09-60fb7b9cbcf7" providerId="ADAL" clId="{CEC65017-B7E7-4A5D-93CB-BA88AE0BC207}" dt="2023-03-08T11:24:05.722" v="272" actId="20577"/>
        <pc:sldMkLst>
          <pc:docMk/>
          <pc:sldMk cId="0" sldId="256"/>
        </pc:sldMkLst>
        <pc:spChg chg="mod">
          <ac:chgData name="David Fontanella" userId="92dc0d3d-22f5-421a-8e09-60fb7b9cbcf7" providerId="ADAL" clId="{CEC65017-B7E7-4A5D-93CB-BA88AE0BC207}" dt="2023-03-08T11:24:05.722" v="272" actId="20577"/>
          <ac:spMkLst>
            <pc:docMk/>
            <pc:sldMk cId="0" sldId="256"/>
            <ac:spMk id="85" creationId="{00000000-0000-0000-0000-000000000000}"/>
          </ac:spMkLst>
        </pc:spChg>
        <pc:spChg chg="mod">
          <ac:chgData name="David Fontanella" userId="92dc0d3d-22f5-421a-8e09-60fb7b9cbcf7" providerId="ADAL" clId="{CEC65017-B7E7-4A5D-93CB-BA88AE0BC207}" dt="2023-03-08T11:11:42.765" v="170" actId="20577"/>
          <ac:spMkLst>
            <pc:docMk/>
            <pc:sldMk cId="0" sldId="256"/>
            <ac:spMk id="86" creationId="{00000000-0000-0000-0000-000000000000}"/>
          </ac:spMkLst>
        </pc:spChg>
      </pc:sldChg>
      <pc:sldChg chg="modSp mod modAnim">
        <pc:chgData name="David Fontanella" userId="92dc0d3d-22f5-421a-8e09-60fb7b9cbcf7" providerId="ADAL" clId="{CEC65017-B7E7-4A5D-93CB-BA88AE0BC207}" dt="2023-03-08T11:24:36.005" v="292" actId="207"/>
        <pc:sldMkLst>
          <pc:docMk/>
          <pc:sldMk cId="0" sldId="257"/>
        </pc:sldMkLst>
        <pc:spChg chg="mod">
          <ac:chgData name="David Fontanella" userId="92dc0d3d-22f5-421a-8e09-60fb7b9cbcf7" providerId="ADAL" clId="{CEC65017-B7E7-4A5D-93CB-BA88AE0BC207}" dt="2023-03-08T11:24:36.005" v="292" actId="207"/>
          <ac:spMkLst>
            <pc:docMk/>
            <pc:sldMk cId="0" sldId="257"/>
            <ac:spMk id="2" creationId="{9CA1A5C8-DFE0-9C5E-134B-1099F2B492CA}"/>
          </ac:spMkLst>
        </pc:spChg>
        <pc:spChg chg="mod">
          <ac:chgData name="David Fontanella" userId="92dc0d3d-22f5-421a-8e09-60fb7b9cbcf7" providerId="ADAL" clId="{CEC65017-B7E7-4A5D-93CB-BA88AE0BC207}" dt="2023-03-08T11:24:24.366" v="291" actId="1035"/>
          <ac:spMkLst>
            <pc:docMk/>
            <pc:sldMk cId="0" sldId="257"/>
            <ac:spMk id="95" creationId="{00000000-0000-0000-0000-000000000000}"/>
          </ac:spMkLst>
        </pc:spChg>
        <pc:spChg chg="mod">
          <ac:chgData name="David Fontanella" userId="92dc0d3d-22f5-421a-8e09-60fb7b9cbcf7" providerId="ADAL" clId="{CEC65017-B7E7-4A5D-93CB-BA88AE0BC207}" dt="2023-03-08T11:07:15.862" v="98" actId="1035"/>
          <ac:spMkLst>
            <pc:docMk/>
            <pc:sldMk cId="0" sldId="257"/>
            <ac:spMk id="96" creationId="{00000000-0000-0000-0000-000000000000}"/>
          </ac:spMkLst>
        </pc:spChg>
        <pc:picChg chg="mod">
          <ac:chgData name="David Fontanella" userId="92dc0d3d-22f5-421a-8e09-60fb7b9cbcf7" providerId="ADAL" clId="{CEC65017-B7E7-4A5D-93CB-BA88AE0BC207}" dt="2023-03-08T11:07:15.862" v="98" actId="1035"/>
          <ac:picMkLst>
            <pc:docMk/>
            <pc:sldMk cId="0" sldId="257"/>
            <ac:picMk id="94" creationId="{00000000-0000-0000-0000-000000000000}"/>
          </ac:picMkLst>
        </pc:picChg>
      </pc:sldChg>
      <pc:sldChg chg="addSp modSp mod modAnim">
        <pc:chgData name="David Fontanella" userId="92dc0d3d-22f5-421a-8e09-60fb7b9cbcf7" providerId="ADAL" clId="{CEC65017-B7E7-4A5D-93CB-BA88AE0BC207}" dt="2023-03-08T11:26:33.596" v="326" actId="1038"/>
        <pc:sldMkLst>
          <pc:docMk/>
          <pc:sldMk cId="0" sldId="258"/>
        </pc:sldMkLst>
        <pc:spChg chg="add mod">
          <ac:chgData name="David Fontanella" userId="92dc0d3d-22f5-421a-8e09-60fb7b9cbcf7" providerId="ADAL" clId="{CEC65017-B7E7-4A5D-93CB-BA88AE0BC207}" dt="2023-03-08T11:25:52.038" v="297" actId="1076"/>
          <ac:spMkLst>
            <pc:docMk/>
            <pc:sldMk cId="0" sldId="258"/>
            <ac:spMk id="3" creationId="{F9CF0BB9-ACFD-8E16-204B-50A8488A9BE2}"/>
          </ac:spMkLst>
        </pc:spChg>
        <pc:spChg chg="mod">
          <ac:chgData name="David Fontanella" userId="92dc0d3d-22f5-421a-8e09-60fb7b9cbcf7" providerId="ADAL" clId="{CEC65017-B7E7-4A5D-93CB-BA88AE0BC207}" dt="2023-03-08T11:25:30.837" v="293" actId="21"/>
          <ac:spMkLst>
            <pc:docMk/>
            <pc:sldMk cId="0" sldId="258"/>
            <ac:spMk id="103" creationId="{00000000-0000-0000-0000-000000000000}"/>
          </ac:spMkLst>
        </pc:spChg>
        <pc:spChg chg="mod">
          <ac:chgData name="David Fontanella" userId="92dc0d3d-22f5-421a-8e09-60fb7b9cbcf7" providerId="ADAL" clId="{CEC65017-B7E7-4A5D-93CB-BA88AE0BC207}" dt="2023-03-08T11:26:33.596" v="326" actId="1038"/>
          <ac:spMkLst>
            <pc:docMk/>
            <pc:sldMk cId="0" sldId="258"/>
            <ac:spMk id="108" creationId="{00000000-0000-0000-0000-000000000000}"/>
          </ac:spMkLst>
        </pc:spChg>
        <pc:picChg chg="mod">
          <ac:chgData name="David Fontanella" userId="92dc0d3d-22f5-421a-8e09-60fb7b9cbcf7" providerId="ADAL" clId="{CEC65017-B7E7-4A5D-93CB-BA88AE0BC207}" dt="2023-03-08T11:25:54.081" v="298" actId="1076"/>
          <ac:picMkLst>
            <pc:docMk/>
            <pc:sldMk cId="0" sldId="258"/>
            <ac:picMk id="104" creationId="{00000000-0000-0000-0000-000000000000}"/>
          </ac:picMkLst>
        </pc:picChg>
        <pc:picChg chg="mod">
          <ac:chgData name="David Fontanella" userId="92dc0d3d-22f5-421a-8e09-60fb7b9cbcf7" providerId="ADAL" clId="{CEC65017-B7E7-4A5D-93CB-BA88AE0BC207}" dt="2023-03-08T11:26:33.596" v="326" actId="1038"/>
          <ac:picMkLst>
            <pc:docMk/>
            <pc:sldMk cId="0" sldId="258"/>
            <ac:picMk id="105" creationId="{00000000-0000-0000-0000-000000000000}"/>
          </ac:picMkLst>
        </pc:picChg>
        <pc:picChg chg="mod">
          <ac:chgData name="David Fontanella" userId="92dc0d3d-22f5-421a-8e09-60fb7b9cbcf7" providerId="ADAL" clId="{CEC65017-B7E7-4A5D-93CB-BA88AE0BC207}" dt="2023-03-08T11:26:33.596" v="326" actId="1038"/>
          <ac:picMkLst>
            <pc:docMk/>
            <pc:sldMk cId="0" sldId="258"/>
            <ac:picMk id="106" creationId="{00000000-0000-0000-0000-000000000000}"/>
          </ac:picMkLst>
        </pc:picChg>
        <pc:picChg chg="mod">
          <ac:chgData name="David Fontanella" userId="92dc0d3d-22f5-421a-8e09-60fb7b9cbcf7" providerId="ADAL" clId="{CEC65017-B7E7-4A5D-93CB-BA88AE0BC207}" dt="2023-03-08T11:26:33.596" v="326" actId="1038"/>
          <ac:picMkLst>
            <pc:docMk/>
            <pc:sldMk cId="0" sldId="258"/>
            <ac:picMk id="107" creationId="{00000000-0000-0000-0000-000000000000}"/>
          </ac:picMkLst>
        </pc:picChg>
      </pc:sldChg>
      <pc:sldChg chg="delSp modSp mod delAnim modAnim">
        <pc:chgData name="David Fontanella" userId="92dc0d3d-22f5-421a-8e09-60fb7b9cbcf7" providerId="ADAL" clId="{CEC65017-B7E7-4A5D-93CB-BA88AE0BC207}" dt="2023-03-08T11:19:45.254" v="198" actId="20577"/>
        <pc:sldMkLst>
          <pc:docMk/>
          <pc:sldMk cId="0" sldId="259"/>
        </pc:sldMkLst>
        <pc:spChg chg="del">
          <ac:chgData name="David Fontanella" userId="92dc0d3d-22f5-421a-8e09-60fb7b9cbcf7" providerId="ADAL" clId="{CEC65017-B7E7-4A5D-93CB-BA88AE0BC207}" dt="2023-03-08T11:07:53.658" v="116" actId="478"/>
          <ac:spMkLst>
            <pc:docMk/>
            <pc:sldMk cId="0" sldId="259"/>
            <ac:spMk id="2" creationId="{F6A81DDE-B9C6-A092-F249-05BBA2CDFD1F}"/>
          </ac:spMkLst>
        </pc:spChg>
        <pc:spChg chg="mod">
          <ac:chgData name="David Fontanella" userId="92dc0d3d-22f5-421a-8e09-60fb7b9cbcf7" providerId="ADAL" clId="{CEC65017-B7E7-4A5D-93CB-BA88AE0BC207}" dt="2023-03-08T11:19:45.254" v="198" actId="20577"/>
          <ac:spMkLst>
            <pc:docMk/>
            <pc:sldMk cId="0" sldId="259"/>
            <ac:spMk id="116" creationId="{00000000-0000-0000-0000-000000000000}"/>
          </ac:spMkLst>
        </pc:spChg>
        <pc:picChg chg="mod">
          <ac:chgData name="David Fontanella" userId="92dc0d3d-22f5-421a-8e09-60fb7b9cbcf7" providerId="ADAL" clId="{CEC65017-B7E7-4A5D-93CB-BA88AE0BC207}" dt="2023-03-08T11:19:23.988" v="190" actId="1076"/>
          <ac:picMkLst>
            <pc:docMk/>
            <pc:sldMk cId="0" sldId="259"/>
            <ac:picMk id="117" creationId="{00000000-0000-0000-0000-000000000000}"/>
          </ac:picMkLst>
        </pc:picChg>
        <pc:picChg chg="mod">
          <ac:chgData name="David Fontanella" userId="92dc0d3d-22f5-421a-8e09-60fb7b9cbcf7" providerId="ADAL" clId="{CEC65017-B7E7-4A5D-93CB-BA88AE0BC207}" dt="2023-03-08T11:19:32.069" v="191" actId="1076"/>
          <ac:picMkLst>
            <pc:docMk/>
            <pc:sldMk cId="0" sldId="259"/>
            <ac:picMk id="118" creationId="{00000000-0000-0000-0000-000000000000}"/>
          </ac:picMkLst>
        </pc:picChg>
        <pc:picChg chg="mod">
          <ac:chgData name="David Fontanella" userId="92dc0d3d-22f5-421a-8e09-60fb7b9cbcf7" providerId="ADAL" clId="{CEC65017-B7E7-4A5D-93CB-BA88AE0BC207}" dt="2023-03-08T11:19:35.762" v="192" actId="1076"/>
          <ac:picMkLst>
            <pc:docMk/>
            <pc:sldMk cId="0" sldId="259"/>
            <ac:picMk id="119" creationId="{00000000-0000-0000-0000-000000000000}"/>
          </ac:picMkLst>
        </pc:picChg>
      </pc:sldChg>
      <pc:sldChg chg="modSp mod modAnim">
        <pc:chgData name="David Fontanella" userId="92dc0d3d-22f5-421a-8e09-60fb7b9cbcf7" providerId="ADAL" clId="{CEC65017-B7E7-4A5D-93CB-BA88AE0BC207}" dt="2023-03-08T11:28:47.513" v="356" actId="1036"/>
        <pc:sldMkLst>
          <pc:docMk/>
          <pc:sldMk cId="0" sldId="260"/>
        </pc:sldMkLst>
        <pc:spChg chg="mod">
          <ac:chgData name="David Fontanella" userId="92dc0d3d-22f5-421a-8e09-60fb7b9cbcf7" providerId="ADAL" clId="{CEC65017-B7E7-4A5D-93CB-BA88AE0BC207}" dt="2023-03-08T11:28:01.698" v="352" actId="1076"/>
          <ac:spMkLst>
            <pc:docMk/>
            <pc:sldMk cId="0" sldId="260"/>
            <ac:spMk id="129" creationId="{00000000-0000-0000-0000-000000000000}"/>
          </ac:spMkLst>
        </pc:spChg>
        <pc:picChg chg="mod">
          <ac:chgData name="David Fontanella" userId="92dc0d3d-22f5-421a-8e09-60fb7b9cbcf7" providerId="ADAL" clId="{CEC65017-B7E7-4A5D-93CB-BA88AE0BC207}" dt="2023-03-08T11:20:08.937" v="199" actId="1076"/>
          <ac:picMkLst>
            <pc:docMk/>
            <pc:sldMk cId="0" sldId="260"/>
            <ac:picMk id="126" creationId="{00000000-0000-0000-0000-000000000000}"/>
          </ac:picMkLst>
        </pc:picChg>
        <pc:picChg chg="mod">
          <ac:chgData name="David Fontanella" userId="92dc0d3d-22f5-421a-8e09-60fb7b9cbcf7" providerId="ADAL" clId="{CEC65017-B7E7-4A5D-93CB-BA88AE0BC207}" dt="2023-03-08T11:28:09.060" v="353" actId="14100"/>
          <ac:picMkLst>
            <pc:docMk/>
            <pc:sldMk cId="0" sldId="260"/>
            <ac:picMk id="127" creationId="{00000000-0000-0000-0000-000000000000}"/>
          </ac:picMkLst>
        </pc:picChg>
        <pc:picChg chg="mod">
          <ac:chgData name="David Fontanella" userId="92dc0d3d-22f5-421a-8e09-60fb7b9cbcf7" providerId="ADAL" clId="{CEC65017-B7E7-4A5D-93CB-BA88AE0BC207}" dt="2023-03-08T11:28:47.513" v="356" actId="1036"/>
          <ac:picMkLst>
            <pc:docMk/>
            <pc:sldMk cId="0" sldId="260"/>
            <ac:picMk id="130" creationId="{00000000-0000-0000-0000-000000000000}"/>
          </ac:picMkLst>
        </pc:picChg>
      </pc:sldChg>
      <pc:sldChg chg="addSp modSp mod modAnim">
        <pc:chgData name="David Fontanella" userId="92dc0d3d-22f5-421a-8e09-60fb7b9cbcf7" providerId="ADAL" clId="{CEC65017-B7E7-4A5D-93CB-BA88AE0BC207}" dt="2023-03-08T11:22:43.224" v="264" actId="20577"/>
        <pc:sldMkLst>
          <pc:docMk/>
          <pc:sldMk cId="0" sldId="261"/>
        </pc:sldMkLst>
        <pc:spChg chg="mod">
          <ac:chgData name="David Fontanella" userId="92dc0d3d-22f5-421a-8e09-60fb7b9cbcf7" providerId="ADAL" clId="{CEC65017-B7E7-4A5D-93CB-BA88AE0BC207}" dt="2023-03-08T11:22:43.224" v="264" actId="20577"/>
          <ac:spMkLst>
            <pc:docMk/>
            <pc:sldMk cId="0" sldId="261"/>
            <ac:spMk id="135" creationId="{00000000-0000-0000-0000-000000000000}"/>
          </ac:spMkLst>
        </pc:spChg>
        <pc:spChg chg="mod">
          <ac:chgData name="David Fontanella" userId="92dc0d3d-22f5-421a-8e09-60fb7b9cbcf7" providerId="ADAL" clId="{CEC65017-B7E7-4A5D-93CB-BA88AE0BC207}" dt="2023-03-08T11:08:47.385" v="157" actId="1076"/>
          <ac:spMkLst>
            <pc:docMk/>
            <pc:sldMk cId="0" sldId="261"/>
            <ac:spMk id="140" creationId="{00000000-0000-0000-0000-000000000000}"/>
          </ac:spMkLst>
        </pc:spChg>
        <pc:picChg chg="add mod">
          <ac:chgData name="David Fontanella" userId="92dc0d3d-22f5-421a-8e09-60fb7b9cbcf7" providerId="ADAL" clId="{CEC65017-B7E7-4A5D-93CB-BA88AE0BC207}" dt="2023-03-08T11:21:33.307" v="234" actId="1076"/>
          <ac:picMkLst>
            <pc:docMk/>
            <pc:sldMk cId="0" sldId="261"/>
            <ac:picMk id="2" creationId="{59729BDD-CAC6-DC2D-D212-DEF778D273EB}"/>
          </ac:picMkLst>
        </pc:picChg>
        <pc:picChg chg="mod">
          <ac:chgData name="David Fontanella" userId="92dc0d3d-22f5-421a-8e09-60fb7b9cbcf7" providerId="ADAL" clId="{CEC65017-B7E7-4A5D-93CB-BA88AE0BC207}" dt="2023-03-08T11:21:56.923" v="237" actId="1076"/>
          <ac:picMkLst>
            <pc:docMk/>
            <pc:sldMk cId="0" sldId="261"/>
            <ac:picMk id="138" creationId="{00000000-0000-0000-0000-000000000000}"/>
          </ac:picMkLst>
        </pc:picChg>
        <pc:picChg chg="mod">
          <ac:chgData name="David Fontanella" userId="92dc0d3d-22f5-421a-8e09-60fb7b9cbcf7" providerId="ADAL" clId="{CEC65017-B7E7-4A5D-93CB-BA88AE0BC207}" dt="2023-03-08T11:21:56.923" v="237" actId="1076"/>
          <ac:picMkLst>
            <pc:docMk/>
            <pc:sldMk cId="0" sldId="261"/>
            <ac:picMk id="139" creationId="{00000000-0000-0000-0000-000000000000}"/>
          </ac:picMkLst>
        </pc:picChg>
      </pc:sldChg>
      <pc:sldChg chg="modSp mod modAnim">
        <pc:chgData name="David Fontanella" userId="92dc0d3d-22f5-421a-8e09-60fb7b9cbcf7" providerId="ADAL" clId="{CEC65017-B7E7-4A5D-93CB-BA88AE0BC207}" dt="2023-03-08T11:09:02.058" v="159" actId="1076"/>
        <pc:sldMkLst>
          <pc:docMk/>
          <pc:sldMk cId="0" sldId="262"/>
        </pc:sldMkLst>
        <pc:spChg chg="mod">
          <ac:chgData name="David Fontanella" userId="92dc0d3d-22f5-421a-8e09-60fb7b9cbcf7" providerId="ADAL" clId="{CEC65017-B7E7-4A5D-93CB-BA88AE0BC207}" dt="2023-03-08T11:09:02.058" v="159" actId="1076"/>
          <ac:spMkLst>
            <pc:docMk/>
            <pc:sldMk cId="0" sldId="262"/>
            <ac:spMk id="145" creationId="{00000000-0000-0000-0000-000000000000}"/>
          </ac:spMkLst>
        </pc:spChg>
      </pc:sldChg>
      <pc:sldChg chg="del">
        <pc:chgData name="David Fontanella" userId="92dc0d3d-22f5-421a-8e09-60fb7b9cbcf7" providerId="ADAL" clId="{CEC65017-B7E7-4A5D-93CB-BA88AE0BC207}" dt="2023-03-08T11:09:04.733" v="160" actId="47"/>
        <pc:sldMkLst>
          <pc:docMk/>
          <pc:sldMk cId="101322595" sldId="263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1" name="Google Shape;111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3" name="Google Shape;13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9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9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8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9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9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11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1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2" name="Google Shape;32;p12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3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3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13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13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13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6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16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7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17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-IT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 descr="A picture containing tex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16814" y="316752"/>
            <a:ext cx="4119675" cy="971091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 txBox="1"/>
          <p:nvPr/>
        </p:nvSpPr>
        <p:spPr>
          <a:xfrm>
            <a:off x="147724" y="3845894"/>
            <a:ext cx="11896500" cy="24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600" b="1" i="0" u="sng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Comitato SCSI:</a:t>
            </a:r>
            <a:br>
              <a:rPr lang="it-IT" sz="3600" b="1" i="0" u="sng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it-IT" sz="2000" b="1" i="0" u="sng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AURELIE BOURCART</a:t>
            </a:r>
            <a:r>
              <a:rPr lang="it-IT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– </a:t>
            </a:r>
            <a:r>
              <a:rPr lang="it-IT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SECRÉTAIRE</a:t>
            </a:r>
            <a:br>
              <a:rPr lang="it-IT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it-IT" sz="2000" b="1" i="0" u="sng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ANAIS BAUD</a:t>
            </a:r>
            <a:r>
              <a:rPr lang="it-IT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– PR &amp; SOCIAL MEDIA</a:t>
            </a:r>
            <a:br>
              <a:rPr lang="it-IT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it-IT" sz="2000" b="1" i="0" u="sng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PETER BUTLER</a:t>
            </a:r>
            <a:r>
              <a:rPr lang="it-IT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– PR &amp; WEBSITE</a:t>
            </a:r>
            <a:br>
              <a:rPr lang="it-IT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it-IT" sz="2000" b="1" i="0" u="sng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GIANNI SARNO</a:t>
            </a:r>
            <a:r>
              <a:rPr lang="it-IT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- </a:t>
            </a:r>
            <a:r>
              <a:rPr lang="it-IT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TRÉSORIER</a:t>
            </a:r>
            <a:br>
              <a:rPr lang="it-IT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it-IT" sz="2000" b="1" i="0" u="sng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HENRI PERRENOUD</a:t>
            </a:r>
            <a:r>
              <a:rPr lang="it-IT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– PAST PRESIDENT</a:t>
            </a:r>
            <a:br>
              <a:rPr lang="it-IT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it-IT" sz="2000" b="1" i="0" u="sng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DAVID FONTANELLA</a:t>
            </a:r>
            <a:r>
              <a:rPr lang="it-IT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– PRESIDENT </a:t>
            </a:r>
            <a:endParaRPr sz="20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"/>
          <p:cNvSpPr txBox="1"/>
          <p:nvPr/>
        </p:nvSpPr>
        <p:spPr>
          <a:xfrm>
            <a:off x="1396905" y="1287843"/>
            <a:ext cx="9398138" cy="2677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6600" b="1" i="0" u="sng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801 </a:t>
            </a:r>
            <a:r>
              <a:rPr lang="it-IT" sz="6600" b="1" i="0" u="sng" strike="noStrike" cap="none" dirty="0" err="1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Skalleghi</a:t>
            </a:r>
            <a:r>
              <a:rPr lang="it-IT" sz="6600" b="1" i="0" u="sng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 (-e) </a:t>
            </a:r>
            <a:br>
              <a:rPr lang="it-IT" sz="6600" b="1" i="0" u="sng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it-IT" sz="6600" b="1" i="0" u="sng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13 CLUBS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600" b="1" u="sng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2" descr="A picture containing tex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16814" y="316752"/>
            <a:ext cx="4119675" cy="971091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2"/>
          <p:cNvSpPr txBox="1"/>
          <p:nvPr/>
        </p:nvSpPr>
        <p:spPr>
          <a:xfrm>
            <a:off x="5858825" y="479131"/>
            <a:ext cx="5061386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600" b="1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PUBLICITE TRAVEL INSIDE</a:t>
            </a:r>
            <a:endParaRPr sz="3600" b="1" u="sng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3" name="Google Shape;93;p2" descr="Text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590181" y="1552642"/>
            <a:ext cx="5598666" cy="717778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2" descr="Text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590175" y="3873019"/>
            <a:ext cx="5598666" cy="717778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2"/>
          <p:cNvSpPr txBox="1"/>
          <p:nvPr/>
        </p:nvSpPr>
        <p:spPr>
          <a:xfrm>
            <a:off x="6934224" y="2348814"/>
            <a:ext cx="3447867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Banner Top Page – </a:t>
            </a:r>
            <a:r>
              <a:rPr lang="it-IT" sz="1800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Daily</a:t>
            </a:r>
            <a:r>
              <a:rPr lang="it-IT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mailing</a:t>
            </a:r>
            <a:br>
              <a:rPr lang="it-IT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it-IT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SEPTEMBRE 2022 - Travel Inside FR</a:t>
            </a: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2"/>
          <p:cNvSpPr txBox="1"/>
          <p:nvPr/>
        </p:nvSpPr>
        <p:spPr>
          <a:xfrm>
            <a:off x="6759745" y="4657619"/>
            <a:ext cx="34719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Banner Top Page – Daily mailing</a:t>
            </a:r>
            <a:br>
              <a:rPr lang="it-I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it-I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SEPTEMBRE 2022 - Travel Inside DE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7" name="Google Shape;97;p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16825" y="1296250"/>
            <a:ext cx="3865212" cy="55617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9CA1A5C8-DFE0-9C5E-134B-1099F2B492CA}"/>
              </a:ext>
            </a:extLst>
          </p:cNvPr>
          <p:cNvSpPr txBox="1"/>
          <p:nvPr/>
        </p:nvSpPr>
        <p:spPr>
          <a:xfrm>
            <a:off x="6219637" y="5675992"/>
            <a:ext cx="4877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000" dirty="0" err="1">
                <a:solidFill>
                  <a:srgbClr val="FF0000"/>
                </a:solidFill>
              </a:rPr>
              <a:t>Aumentare</a:t>
            </a:r>
            <a:r>
              <a:rPr lang="fr-CH" sz="2000" dirty="0">
                <a:solidFill>
                  <a:srgbClr val="FF0000"/>
                </a:solidFill>
              </a:rPr>
              <a:t> la </a:t>
            </a:r>
            <a:r>
              <a:rPr lang="fr-CH" sz="2000" dirty="0" err="1">
                <a:solidFill>
                  <a:srgbClr val="FF0000"/>
                </a:solidFill>
              </a:rPr>
              <a:t>visibilità</a:t>
            </a:r>
            <a:r>
              <a:rPr lang="fr-CH" sz="2000" dirty="0">
                <a:solidFill>
                  <a:srgbClr val="FF0000"/>
                </a:solidFill>
              </a:rPr>
              <a:t> SKAL</a:t>
            </a:r>
          </a:p>
          <a:p>
            <a:pPr algn="ctr"/>
            <a:r>
              <a:rPr lang="fr-CH" sz="2000" dirty="0">
                <a:solidFill>
                  <a:srgbClr val="FF0000"/>
                </a:solidFill>
              </a:rPr>
              <a:t>Totale </a:t>
            </a:r>
            <a:r>
              <a:rPr lang="fr-CH" sz="2000" dirty="0" err="1">
                <a:solidFill>
                  <a:srgbClr val="FF0000"/>
                </a:solidFill>
              </a:rPr>
              <a:t>impressioni</a:t>
            </a:r>
            <a:r>
              <a:rPr lang="fr-CH" sz="2000" dirty="0">
                <a:solidFill>
                  <a:srgbClr val="FF0000"/>
                </a:solidFill>
              </a:rPr>
              <a:t> (DE + FR) : </a:t>
            </a:r>
            <a:r>
              <a:rPr lang="fr-CH" sz="2000" b="1" dirty="0">
                <a:solidFill>
                  <a:srgbClr val="FF0000"/>
                </a:solidFill>
              </a:rPr>
              <a:t>68’501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" name="Google Shape;102;p3" descr="A picture containing tex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16814" y="316752"/>
            <a:ext cx="4119675" cy="971091"/>
          </a:xfrm>
          <a:prstGeom prst="rect">
            <a:avLst/>
          </a:prstGeom>
          <a:noFill/>
          <a:ln>
            <a:noFill/>
          </a:ln>
        </p:spPr>
      </p:pic>
      <p:sp>
        <p:nvSpPr>
          <p:cNvPr id="103" name="Google Shape;103;p3"/>
          <p:cNvSpPr txBox="1"/>
          <p:nvPr/>
        </p:nvSpPr>
        <p:spPr>
          <a:xfrm>
            <a:off x="416814" y="1762198"/>
            <a:ext cx="7346754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600" b="1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WEBSITE &amp; SOCIAL NETWORKS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it-IT" sz="3600" b="1" u="sng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4" name="Google Shape;104;p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16814" y="3184340"/>
            <a:ext cx="6312733" cy="183243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875931" y="2870161"/>
            <a:ext cx="1426767" cy="13539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3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9028800" y="4034088"/>
            <a:ext cx="1164708" cy="13102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3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050638" y="5111730"/>
            <a:ext cx="1121031" cy="1528680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3"/>
          <p:cNvSpPr txBox="1"/>
          <p:nvPr/>
        </p:nvSpPr>
        <p:spPr>
          <a:xfrm>
            <a:off x="8491927" y="2500829"/>
            <a:ext cx="2857945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switzerland.skal.org</a:t>
            </a:r>
            <a:endParaRPr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9CF0BB9-ACFD-8E16-204B-50A8488A9BE2}"/>
              </a:ext>
            </a:extLst>
          </p:cNvPr>
          <p:cNvSpPr txBox="1"/>
          <p:nvPr/>
        </p:nvSpPr>
        <p:spPr>
          <a:xfrm>
            <a:off x="2323856" y="5809413"/>
            <a:ext cx="673545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4800" b="1" i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Seguiteci…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Google Shape;113;p4" descr="A picture containing tex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16814" y="316752"/>
            <a:ext cx="4119675" cy="971091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4"/>
          <p:cNvSpPr txBox="1"/>
          <p:nvPr/>
        </p:nvSpPr>
        <p:spPr>
          <a:xfrm>
            <a:off x="-6" y="1573940"/>
            <a:ext cx="43362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600" b="1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SCHOOL ROAD SHOW</a:t>
            </a:r>
            <a:endParaRPr sz="3600" b="1" u="sng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5" name="Google Shape;115;p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05950" y="87175"/>
            <a:ext cx="3396025" cy="3975325"/>
          </a:xfrm>
          <a:prstGeom prst="rect">
            <a:avLst/>
          </a:prstGeom>
          <a:noFill/>
          <a:ln>
            <a:noFill/>
          </a:ln>
        </p:spPr>
      </p:pic>
      <p:sp>
        <p:nvSpPr>
          <p:cNvPr id="116" name="Google Shape;116;p4"/>
          <p:cNvSpPr txBox="1"/>
          <p:nvPr/>
        </p:nvSpPr>
        <p:spPr>
          <a:xfrm>
            <a:off x="-353499" y="2506375"/>
            <a:ext cx="4890000" cy="42472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1° EVENT:</a:t>
            </a:r>
            <a:br>
              <a:rPr lang="it-IT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it-IT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08DEC22</a:t>
            </a: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SHMS CAUX</a:t>
            </a:r>
            <a:endParaRPr lang="it-IT" dirty="0">
              <a:ea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it-IT" sz="2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2nd Event</a:t>
            </a:r>
            <a:endParaRPr sz="2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31JAN23</a:t>
            </a:r>
            <a:endParaRPr sz="2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César Ritz Colleges</a:t>
            </a:r>
            <a:endParaRPr sz="2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 be </a:t>
            </a:r>
            <a:r>
              <a:rPr lang="it-IT" sz="2800" b="1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continued</a:t>
            </a:r>
            <a:r>
              <a:rPr lang="it-IT" sz="2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… 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17" name="Google Shape;117;p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001525" y="3180123"/>
            <a:ext cx="4190475" cy="3677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105155" y="4156124"/>
            <a:ext cx="1997613" cy="25049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9097949" y="436870"/>
            <a:ext cx="1997625" cy="25315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Google Shape;124;p5" descr="A picture containing tex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16814" y="316752"/>
            <a:ext cx="4119675" cy="971091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5"/>
          <p:cNvSpPr txBox="1"/>
          <p:nvPr/>
        </p:nvSpPr>
        <p:spPr>
          <a:xfrm>
            <a:off x="6855649" y="479144"/>
            <a:ext cx="50835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600" b="1" u="sng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IAWA 2023: CO-SPONSOR</a:t>
            </a:r>
            <a:endParaRPr sz="3600" b="1" u="sng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6" name="Google Shape;126;p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23828" y="2623810"/>
            <a:ext cx="2494725" cy="1808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7" name="Google Shape;127;p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523352" y="1287849"/>
            <a:ext cx="5415798" cy="355752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8" name="Google Shape;128;p5"/>
          <p:cNvCxnSpPr/>
          <p:nvPr/>
        </p:nvCxnSpPr>
        <p:spPr>
          <a:xfrm rot="10800000">
            <a:off x="10604446" y="4638189"/>
            <a:ext cx="0" cy="1056300"/>
          </a:xfrm>
          <a:prstGeom prst="straightConnector1">
            <a:avLst/>
          </a:prstGeom>
          <a:noFill/>
          <a:ln w="193675" cap="flat" cmpd="sng">
            <a:solidFill>
              <a:schemeClr val="accent4"/>
            </a:solidFill>
            <a:prstDash val="solid"/>
            <a:miter lim="800000"/>
            <a:headEnd type="none" w="sm" len="sm"/>
            <a:tailEnd type="triangle" w="med" len="med"/>
          </a:ln>
        </p:spPr>
      </p:cxnSp>
      <p:sp>
        <p:nvSpPr>
          <p:cNvPr id="129" name="Google Shape;129;p5"/>
          <p:cNvSpPr txBox="1"/>
          <p:nvPr/>
        </p:nvSpPr>
        <p:spPr>
          <a:xfrm>
            <a:off x="416814" y="4638189"/>
            <a:ext cx="2494725" cy="16311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it-IT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02/02 ZRH</a:t>
            </a:r>
            <a:br>
              <a:rPr lang="it-IT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it-IT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11/05 GVA</a:t>
            </a:r>
            <a:br>
              <a:rPr lang="it-IT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it-IT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01/06 LUZ</a:t>
            </a:r>
            <a:br>
              <a:rPr lang="it-IT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it-IT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15/06 LAU</a:t>
            </a:r>
            <a:br>
              <a:rPr lang="it-IT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it-IT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24/08 ZRH</a:t>
            </a:r>
            <a:br>
              <a:rPr lang="it-IT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it-IT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19/10 BRN </a:t>
            </a:r>
            <a:endParaRPr b="1" dirty="0"/>
          </a:p>
        </p:txBody>
      </p:sp>
      <p:pic>
        <p:nvPicPr>
          <p:cNvPr id="130" name="Google Shape;130;p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835877" y="2324217"/>
            <a:ext cx="3260123" cy="42341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6"/>
          <p:cNvSpPr txBox="1"/>
          <p:nvPr/>
        </p:nvSpPr>
        <p:spPr>
          <a:xfrm>
            <a:off x="416814" y="1145434"/>
            <a:ext cx="11630100" cy="2400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3600" b="1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SKAL INTERNATIONAL:</a:t>
            </a:r>
            <a:br>
              <a:rPr lang="it-IT" sz="3600" b="1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it-IT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- 2022 WORLD CONGRESS CROATIA: 400 PAX / 45 PAYS</a:t>
            </a:r>
            <a:br>
              <a:rPr lang="it-IT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it-IT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MAIN TOPIC: NEW WORLD SKAL STRUCTURE</a:t>
            </a:r>
            <a:br>
              <a:rPr lang="it-IT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- 2023 WORLD CONGRESS: QUEBEC (DECEMBER)</a:t>
            </a:r>
            <a:br>
              <a:rPr lang="it-IT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br>
              <a:rPr lang="it-IT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it-IT" sz="20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AWARDS:</a:t>
            </a:r>
            <a:endParaRPr sz="20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6" name="Google Shape;136;p6" descr="A picture containing text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16814" y="316752"/>
            <a:ext cx="4119675" cy="9710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6" descr="Text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 l="1391" t="6083" r="1229" b="8006"/>
          <a:stretch/>
        </p:blipFill>
        <p:spPr>
          <a:xfrm>
            <a:off x="5620517" y="4100626"/>
            <a:ext cx="2837417" cy="18774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6" descr="Text, letter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 l="2653" t="10745" r="1035" b="3559"/>
          <a:stretch/>
        </p:blipFill>
        <p:spPr>
          <a:xfrm>
            <a:off x="8892891" y="4100626"/>
            <a:ext cx="2813319" cy="1877437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6"/>
          <p:cNvSpPr txBox="1"/>
          <p:nvPr/>
        </p:nvSpPr>
        <p:spPr>
          <a:xfrm>
            <a:off x="6303790" y="6080290"/>
            <a:ext cx="5764591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2800" b="1" u="sng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Siamo sulla strada giusta…!!!!</a:t>
            </a:r>
            <a:endParaRPr sz="2800" b="1" u="sng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" name="Google Shape;137;p6" descr="Text, letter&#10;&#10;Description automatically generated">
            <a:extLst>
              <a:ext uri="{FF2B5EF4-FFF2-40B4-BE49-F238E27FC236}">
                <a16:creationId xmlns:a16="http://schemas.microsoft.com/office/drawing/2014/main" id="{59729BDD-CAC6-DC2D-D212-DEF778D273EB}"/>
              </a:ext>
            </a:extLst>
          </p:cNvPr>
          <p:cNvPicPr preferRelativeResize="0"/>
          <p:nvPr/>
        </p:nvPicPr>
        <p:blipFill rotWithShape="1">
          <a:blip r:embed="rId6"/>
          <a:srcRect l="1585" t="7249" r="3948" b="4618"/>
          <a:stretch/>
        </p:blipFill>
        <p:spPr>
          <a:xfrm>
            <a:off x="485790" y="3739278"/>
            <a:ext cx="4634451" cy="31187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7"/>
          <p:cNvSpPr txBox="1"/>
          <p:nvPr/>
        </p:nvSpPr>
        <p:spPr>
          <a:xfrm>
            <a:off x="959744" y="3970416"/>
            <a:ext cx="10768614" cy="2400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4800" b="1" u="sng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DOING BUSINESS AMONG FRIENDS!!!!</a:t>
            </a:r>
            <a:endParaRPr dirty="0"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800" b="1" u="sng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Its more than </a:t>
            </a:r>
            <a:r>
              <a:rPr lang="it-IT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12958 members</a:t>
            </a:r>
            <a:r>
              <a:rPr lang="it-IT" sz="1800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 entailing of industry’s Managers and Executives, meet at Local, National, Regional and International levels to do business among friends throughout more than</a:t>
            </a:r>
            <a:r>
              <a:rPr lang="it-IT" sz="180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</a:t>
            </a:r>
            <a:r>
              <a:rPr lang="it-IT" sz="1800" b="1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309 Skål Clubs</a:t>
            </a:r>
            <a:r>
              <a:rPr lang="it-IT" sz="1800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 along </a:t>
            </a:r>
            <a:r>
              <a:rPr lang="it-IT" sz="1800" b="1" u="sng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86 countries</a:t>
            </a:r>
            <a:r>
              <a:rPr lang="it-IT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it-IT" sz="1800" b="1" u="sng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6" name="Google Shape;146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74984" y="730641"/>
            <a:ext cx="5235537" cy="25345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7" descr="Graphical user interface, text, application&#10;&#10;Description automatically generated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656541" y="1071632"/>
            <a:ext cx="2418931" cy="634890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7"/>
          <p:cNvSpPr txBox="1"/>
          <p:nvPr/>
        </p:nvSpPr>
        <p:spPr>
          <a:xfrm>
            <a:off x="8656541" y="656946"/>
            <a:ext cx="130676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-I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Member of: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9" name="Google Shape;149;p7" descr="Logo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570124" y="1991698"/>
            <a:ext cx="2591764" cy="1142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232</Words>
  <Application>Microsoft Office PowerPoint</Application>
  <PresentationFormat>Widescreen</PresentationFormat>
  <Paragraphs>28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David Fontanella</dc:creator>
  <cp:lastModifiedBy>David Fontanella</cp:lastModifiedBy>
  <cp:revision>1</cp:revision>
  <dcterms:created xsi:type="dcterms:W3CDTF">2023-01-16T10:01:37Z</dcterms:created>
  <dcterms:modified xsi:type="dcterms:W3CDTF">2023-03-08T11:29:22Z</dcterms:modified>
</cp:coreProperties>
</file>